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Tz6nJUGvpS+pgyg8BfDvx4sIp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d4dfcf26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d4dfcf26b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10d4dfcf26b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ftr" idx="11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ftr" idx="11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ftr" idx="11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-154782" y="6162752"/>
            <a:ext cx="12501563" cy="882573"/>
          </a:xfrm>
          <a:prstGeom prst="rect">
            <a:avLst/>
          </a:prstGeom>
          <a:solidFill>
            <a:srgbClr val="517546">
              <a:alpha val="564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ftr" idx="11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9" descr="A picture containing shape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 l="16380" t="17266" r="6800" b="29238"/>
          <a:stretch/>
        </p:blipFill>
        <p:spPr>
          <a:xfrm>
            <a:off x="11092089" y="6162752"/>
            <a:ext cx="998386" cy="6952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-1" y="-129746"/>
            <a:ext cx="12192001" cy="629919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1524000" y="281749"/>
            <a:ext cx="91440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Movable Tiny Home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1447150" y="13062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Macy Miller - mizacy@gmail.com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Moscow, ID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Self Built, Legally Placed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94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Movable Tiny House</a:t>
            </a: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1530825"/>
            <a:ext cx="518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A new housing type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DOT &amp; IRC Standards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&lt; 400 s.f.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January 13, 2022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Housing Solutions Roundtable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075" y="135975"/>
            <a:ext cx="4171001" cy="277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5201" y="3066575"/>
            <a:ext cx="2379125" cy="300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29726" y="3066575"/>
            <a:ext cx="3068538" cy="30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838200" y="2691450"/>
            <a:ext cx="5794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My Tiny House 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38200" y="3628549"/>
            <a:ext cx="5181600" cy="26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232 s.f.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$11,416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18 months construction time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IRC Code Compliant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‘Home’ for 10 years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838200" y="-92075"/>
            <a:ext cx="670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I did it</a:t>
            </a:r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838200" y="956950"/>
            <a:ext cx="6706500" cy="14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2200"/>
              <a:t>I was OVER financed and under qualified</a:t>
            </a:r>
            <a:endParaRPr sz="2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2200"/>
              <a:t>I was unhappy and trapped</a:t>
            </a:r>
            <a:endParaRPr sz="2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2200"/>
              <a:t>I not sure about a 30 year plan</a:t>
            </a:r>
            <a:endParaRPr sz="2200"/>
          </a:p>
        </p:txBody>
      </p:sp>
      <p:sp>
        <p:nvSpPr>
          <p:cNvPr id="108" name="Google Shape;108;p3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January 13, 2022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ftr" idx="11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Housing Solutions Roundtable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6600" y="173025"/>
            <a:ext cx="4173876" cy="277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6600" y="2615375"/>
            <a:ext cx="4173876" cy="34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838200" y="1918000"/>
            <a:ext cx="670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Other Reasons</a:t>
            </a:r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838200" y="2962975"/>
            <a:ext cx="6706500" cy="30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/>
              <a:t>Generational living</a:t>
            </a:r>
            <a:endParaRPr sz="2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/>
              <a:t>Pursue passion careers</a:t>
            </a:r>
            <a:endParaRPr sz="2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/>
              <a:t>Traveling professional</a:t>
            </a:r>
            <a:endParaRPr sz="2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/>
              <a:t>Avoid Excess</a:t>
            </a:r>
            <a:endParaRPr sz="2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/>
              <a:t>Live near work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d4dfcf26b_0_17"/>
          <p:cNvSpPr txBox="1">
            <a:spLocks noGrp="1"/>
          </p:cNvSpPr>
          <p:nvPr>
            <p:ph type="title"/>
          </p:nvPr>
        </p:nvSpPr>
        <p:spPr>
          <a:xfrm>
            <a:off x="498825" y="205825"/>
            <a:ext cx="670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I Keep Doing It</a:t>
            </a:r>
            <a:endParaRPr/>
          </a:p>
        </p:txBody>
      </p:sp>
      <p:sp>
        <p:nvSpPr>
          <p:cNvPr id="120" name="Google Shape;120;g10d4dfcf26b_0_17"/>
          <p:cNvSpPr txBox="1">
            <a:spLocks noGrp="1"/>
          </p:cNvSpPr>
          <p:nvPr>
            <p:ph type="body" idx="1"/>
          </p:nvPr>
        </p:nvSpPr>
        <p:spPr>
          <a:xfrm>
            <a:off x="498825" y="1352213"/>
            <a:ext cx="6706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It works!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It is not an act of desperation  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g10d4dfcf26b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925" y="2375388"/>
            <a:ext cx="5864707" cy="369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0d4dfcf26b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57950" y="429875"/>
            <a:ext cx="2704825" cy="27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0d4dfcf26b_0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3187" y="3396225"/>
            <a:ext cx="2682663" cy="267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0d4dfcf26b_0_17"/>
          <p:cNvPicPr preferRelativeResize="0"/>
          <p:nvPr/>
        </p:nvPicPr>
        <p:blipFill rotWithShape="1">
          <a:blip r:embed="rId6">
            <a:alphaModFix/>
          </a:blip>
          <a:srcRect l="3688" t="22845"/>
          <a:stretch/>
        </p:blipFill>
        <p:spPr>
          <a:xfrm>
            <a:off x="6336875" y="429875"/>
            <a:ext cx="2704825" cy="27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0d4dfcf26b_0_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57950" y="3366550"/>
            <a:ext cx="2704825" cy="27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819075" y="1438200"/>
            <a:ext cx="5174400" cy="18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Owner occupied and maintained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Start at $30,000-$100,000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Owner or builder financed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We’re told they will depreciate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Land host partnerships</a:t>
            </a:r>
            <a:endParaRPr sz="2200"/>
          </a:p>
        </p:txBody>
      </p:sp>
      <p:sp>
        <p:nvSpPr>
          <p:cNvPr id="131" name="Google Shape;131;p6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January 13, 2022</a:t>
            </a:r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ftr" idx="11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Housing Solutions Roundtable</a:t>
            </a:r>
            <a:endParaRPr/>
          </a:p>
        </p:txBody>
      </p:sp>
      <p:pic>
        <p:nvPicPr>
          <p:cNvPr id="133" name="Google Shape;13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3847" y="152393"/>
            <a:ext cx="2521952" cy="381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6200" y="152376"/>
            <a:ext cx="2307033" cy="381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8612" y="2340868"/>
            <a:ext cx="2307031" cy="381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6">
            <a:alphaModFix/>
          </a:blip>
          <a:srcRect t="11473"/>
          <a:stretch/>
        </p:blipFill>
        <p:spPr>
          <a:xfrm>
            <a:off x="610825" y="3251025"/>
            <a:ext cx="4652801" cy="31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819075" y="434150"/>
            <a:ext cx="58149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400"/>
              <a:t>How the project is sustained</a:t>
            </a:r>
            <a:endParaRPr sz="3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6015975" y="321400"/>
            <a:ext cx="5689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Partners and their roles</a:t>
            </a:r>
            <a:endParaRPr/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2"/>
          </p:nvPr>
        </p:nvSpPr>
        <p:spPr>
          <a:xfrm>
            <a:off x="6015975" y="1825625"/>
            <a:ext cx="56898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Mass Media Momentum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Crowdsourced Code Changes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en-US">
                <a:solidFill>
                  <a:srgbClr val="FF0000"/>
                </a:solidFill>
              </a:rPr>
              <a:t>Local Zoning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Non-profit participation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School Involvement </a:t>
            </a:r>
            <a:endParaRPr/>
          </a:p>
        </p:txBody>
      </p:sp>
      <p:sp>
        <p:nvSpPr>
          <p:cNvPr id="144" name="Google Shape;144;p4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January 13, 2022</a:t>
            </a:r>
            <a:endParaRPr/>
          </a:p>
        </p:txBody>
      </p:sp>
      <p:sp>
        <p:nvSpPr>
          <p:cNvPr id="145" name="Google Shape;145;p4"/>
          <p:cNvSpPr txBox="1">
            <a:spLocks noGrp="1"/>
          </p:cNvSpPr>
          <p:nvPr>
            <p:ph type="ftr" idx="11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Housing Solutions Roundtable</a:t>
            </a:r>
            <a:endParaRPr/>
          </a:p>
        </p:txBody>
      </p:sp>
      <p:pic>
        <p:nvPicPr>
          <p:cNvPr id="146" name="Google Shape;14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625" y="772400"/>
            <a:ext cx="2837701" cy="283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4">
            <a:alphaModFix/>
          </a:blip>
          <a:srcRect t="18859" b="23323"/>
          <a:stretch/>
        </p:blipFill>
        <p:spPr>
          <a:xfrm>
            <a:off x="376375" y="3739875"/>
            <a:ext cx="5336724" cy="231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75550"/>
            <a:ext cx="2837700" cy="283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838200" y="122750"/>
            <a:ext cx="764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Overall community benefit</a:t>
            </a:r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January 13, 2022</a:t>
            </a:r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ftr" idx="11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Housing Solutions Roundtable</a:t>
            </a:r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838200" y="1118975"/>
            <a:ext cx="76467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en-US" b="1">
                <a:solidFill>
                  <a:srgbClr val="FF0000"/>
                </a:solidFill>
              </a:rPr>
              <a:t>Owner Occupied</a:t>
            </a:r>
            <a:r>
              <a:rPr lang="en-US">
                <a:solidFill>
                  <a:srgbClr val="FF0000"/>
                </a:solidFill>
              </a:rPr>
              <a:t> Affordable Housing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Housing where jobs are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People spend more in their community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Community infill on substandard lots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Offset House-poor individuals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en-US">
                <a:solidFill>
                  <a:srgbClr val="FF0000"/>
                </a:solidFill>
              </a:rPr>
              <a:t>Increase density within existing infrastructure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57" name="Google Shape;15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91" y="4002450"/>
            <a:ext cx="3157209" cy="20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3725" y="4002450"/>
            <a:ext cx="4281037" cy="20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2037" y="2678100"/>
            <a:ext cx="3402439" cy="226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02037" y="232175"/>
            <a:ext cx="3402438" cy="226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905975" y="2718088"/>
            <a:ext cx="5270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Concerns</a:t>
            </a:r>
            <a:endParaRPr/>
          </a:p>
        </p:txBody>
      </p:sp>
      <p:sp>
        <p:nvSpPr>
          <p:cNvPr id="166" name="Google Shape;166;p8"/>
          <p:cNvSpPr txBox="1">
            <a:spLocks noGrp="1"/>
          </p:cNvSpPr>
          <p:nvPr>
            <p:ph type="body" idx="1"/>
          </p:nvPr>
        </p:nvSpPr>
        <p:spPr>
          <a:xfrm>
            <a:off x="838200" y="3787163"/>
            <a:ext cx="7787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Tax models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Inspections for code compliance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Zoning </a:t>
            </a:r>
            <a:endParaRPr sz="2400"/>
          </a:p>
        </p:txBody>
      </p:sp>
      <p:sp>
        <p:nvSpPr>
          <p:cNvPr id="167" name="Google Shape;167;p8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January 13, 2022</a:t>
            </a:r>
            <a:endParaRPr/>
          </a:p>
        </p:txBody>
      </p:sp>
      <p:sp>
        <p:nvSpPr>
          <p:cNvPr id="168" name="Google Shape;168;p8"/>
          <p:cNvSpPr txBox="1">
            <a:spLocks noGrp="1"/>
          </p:cNvSpPr>
          <p:nvPr>
            <p:ph type="ftr" idx="11"/>
          </p:nvPr>
        </p:nvSpPr>
        <p:spPr>
          <a:xfrm>
            <a:off x="7975675" y="651672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Housing Solutions Roundtable</a:t>
            </a:r>
            <a:endParaRPr/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 b="10706"/>
          <a:stretch/>
        </p:blipFill>
        <p:spPr>
          <a:xfrm>
            <a:off x="8693075" y="180541"/>
            <a:ext cx="3397400" cy="594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838200" y="317175"/>
            <a:ext cx="7447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Methods of legalization</a:t>
            </a:r>
            <a:endParaRPr/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1"/>
          </p:nvPr>
        </p:nvSpPr>
        <p:spPr>
          <a:xfrm>
            <a:off x="905975" y="1280075"/>
            <a:ext cx="7787100" cy="17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ANSI Code (Emergency Housing Method)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IRC Code (Appendix Q)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RV Zoning (Local regulation)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</a:pPr>
            <a:r>
              <a:rPr lang="en-US">
                <a:solidFill>
                  <a:srgbClr val="FF0000"/>
                </a:solidFill>
              </a:rPr>
              <a:t>Movable Tiny House ADU Pad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838200" y="4610950"/>
            <a:ext cx="7447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Strength is in owner occupancy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Macintosh PowerPoint</Application>
  <PresentationFormat>Widescreen</PresentationFormat>
  <Paragraphs>71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Movable Tiny Home</vt:lpstr>
      <vt:lpstr>Movable Tiny House</vt:lpstr>
      <vt:lpstr>Why I did it</vt:lpstr>
      <vt:lpstr>Why I Keep Doing It</vt:lpstr>
      <vt:lpstr>How the project is sustained</vt:lpstr>
      <vt:lpstr>Partners and their roles</vt:lpstr>
      <vt:lpstr>Overall community benefit</vt:lpstr>
      <vt:lpstr>Concerns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Movable Tiny Home</dc:title>
  <dc:creator>Miller, Marci (marcimiller@uidaho.edu)</dc:creator>
  <cp:lastModifiedBy>Miller, Marci (marcimiller@uidaho.edu)</cp:lastModifiedBy>
  <cp:revision>1</cp:revision>
  <dcterms:created xsi:type="dcterms:W3CDTF">2021-12-23T21:21:59Z</dcterms:created>
  <dcterms:modified xsi:type="dcterms:W3CDTF">2022-05-11T16:16:33Z</dcterms:modified>
</cp:coreProperties>
</file>