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64" r:id="rId3"/>
    <p:sldId id="259" r:id="rId4"/>
    <p:sldId id="265" r:id="rId5"/>
    <p:sldId id="257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175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74"/>
    <p:restoredTop sz="79718"/>
  </p:normalViewPr>
  <p:slideViewPr>
    <p:cSldViewPr snapToGrid="0" snapToObjects="1">
      <p:cViewPr varScale="1">
        <p:scale>
          <a:sx n="87" d="100"/>
          <a:sy n="87" d="100"/>
        </p:scale>
        <p:origin x="546" y="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2AC3C4-C436-1C44-BA9F-F9ACA397F69A}" type="datetimeFigureOut">
              <a:rPr lang="en-US" smtClean="0"/>
              <a:t>1/12/2022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365F9E-52D2-AA41-A8F0-3A69E82AF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062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365F9E-52D2-AA41-A8F0-3A69E82AF9F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6972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365F9E-52D2-AA41-A8F0-3A69E82AF9F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7182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365F9E-52D2-AA41-A8F0-3A69E82AF9F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665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98047-CF91-574A-B1A1-374C0F56D0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F0DB97-D787-7747-9B65-59C6F96266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CCBDF2-ADEA-F144-81FE-181C47A80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January 13, 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6A898-BE52-964C-A3F5-BAFE67C3C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Housing Solutions Roundtable</a:t>
            </a:r>
          </a:p>
        </p:txBody>
      </p:sp>
    </p:spTree>
    <p:extLst>
      <p:ext uri="{BB962C8B-B14F-4D97-AF65-F5344CB8AC3E}">
        <p14:creationId xmlns:p14="http://schemas.microsoft.com/office/powerpoint/2010/main" val="2549069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251FA-2576-8041-8F50-77DB4C576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D83DCB-000D-604C-9C66-C6773DBBD4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5DA426-3EF3-4442-B23A-BA75CFA4C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January 13, 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5FB79C-58F1-1F45-8DE9-203941689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Housing Solutions Roundtable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E34E4F-8EB5-E54D-AFF1-3904F5B7D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965E82-30D3-DE40-93F8-E3E6EA6E19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659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A0671B8-9BD6-6443-AE28-4BC09725D1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6C45BB-062F-7B4C-9750-1361A5AD55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7B473E-B4E4-3445-AFD4-A33093A3B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January 13, 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10404C-595F-5843-8F0F-F9E23C3A9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Housing Solutions Roundtable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1BAC80-0021-8340-8AC8-4620954B6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965E82-30D3-DE40-93F8-E3E6EA6E19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465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115A1-FB10-E042-B541-7DDD4CD83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D3D185-8001-2E4C-B542-BEF99C4602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8BD8D5-7039-5843-90D7-7FFF47A14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January 13, 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07B0B4-F255-EF42-B2AC-82794304F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Housing Solutions Roundtable</a:t>
            </a:r>
          </a:p>
        </p:txBody>
      </p:sp>
    </p:spTree>
    <p:extLst>
      <p:ext uri="{BB962C8B-B14F-4D97-AF65-F5344CB8AC3E}">
        <p14:creationId xmlns:p14="http://schemas.microsoft.com/office/powerpoint/2010/main" val="1056959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4A41C-44C0-8342-A344-F62BC05E4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E5318E-B856-C84D-BF71-0540B22C59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A51EF7-A074-474D-9698-3D6725013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January 13, 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1A797F-0A66-CA4F-8205-A6AC87570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Housing Solutions Roundtable</a:t>
            </a:r>
          </a:p>
        </p:txBody>
      </p:sp>
    </p:spTree>
    <p:extLst>
      <p:ext uri="{BB962C8B-B14F-4D97-AF65-F5344CB8AC3E}">
        <p14:creationId xmlns:p14="http://schemas.microsoft.com/office/powerpoint/2010/main" val="3547158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A2ABDD-61E2-C641-8151-4B6F7D1AB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8F3B00-5444-DF44-A1F4-F515DDBA6D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ACB3CE-96BD-4647-9A59-F4464FCCCE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6412AB-B87E-A84F-B32D-6D3B95195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January 13, 2022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B0691C-3918-DA4F-8747-2971AEAF6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Housing Solutions Roundtable</a:t>
            </a:r>
          </a:p>
        </p:txBody>
      </p:sp>
    </p:spTree>
    <p:extLst>
      <p:ext uri="{BB962C8B-B14F-4D97-AF65-F5344CB8AC3E}">
        <p14:creationId xmlns:p14="http://schemas.microsoft.com/office/powerpoint/2010/main" val="26369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43198E-9BCA-984E-B8AB-43C5F5841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9B8D4E-38C3-A043-A999-06BCE38EA3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FECA5A-3CD1-E143-87E9-A10B88D189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C36B52-435E-1F49-9583-E15C5235DC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CA4092-1AD7-C643-8067-5ADAEDF172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5991930-082A-C64F-9AF9-B59E04635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January 13, 2022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E043F6-E83A-B640-9968-61C2902EA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Housing Solutions Roundtable</a:t>
            </a:r>
          </a:p>
        </p:txBody>
      </p:sp>
    </p:spTree>
    <p:extLst>
      <p:ext uri="{BB962C8B-B14F-4D97-AF65-F5344CB8AC3E}">
        <p14:creationId xmlns:p14="http://schemas.microsoft.com/office/powerpoint/2010/main" val="212653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7117A-45A6-B04D-971D-31A7D266F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96A042-4172-3D4B-889D-3B5246EF7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January 13, 2022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4554F7-1F2D-3943-9366-26AEB166D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Housing Solutions Roundtable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64C187-3FC7-6645-B9BE-736B63A95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965E82-30D3-DE40-93F8-E3E6EA6E19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029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AE4C57-9D7A-5E4C-AB72-5FEF7A509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January 13, 2022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8E8341-98FC-C143-B414-4AA1DD38C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Housing Solutions Roundtable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DB666D-FD1A-5B46-B7DC-CCE4F3653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965E82-30D3-DE40-93F8-E3E6EA6E19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177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B75DB5-2ED3-694A-B15D-AC3431089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59A4F2-EE4C-E048-8D0F-1499995B15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741CF3-4489-B345-881A-BAD32E84FD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064B42-02DF-F746-8A24-777EBBE3E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January 13, 2022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5142B1-823D-E647-AB4E-36FABFA6E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Housing Solutions Roundtable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83CE82-124C-844C-BE68-86A8EB56C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965E82-30D3-DE40-93F8-E3E6EA6E19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721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01129-8F4B-F149-A6FD-D8A16ECC8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EECAB3-69FE-454C-8724-32079BCD7E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CF9112-D6D9-8148-B274-96E2AA66C6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C01EE4-38D0-A147-B23D-9F9898C23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January 13, 2022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100D39-56FA-6245-AE78-9F79CE6B9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Housing Solutions Roundtable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6CA5D3-DA11-594B-8B3B-15F7B6A1C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965E82-30D3-DE40-93F8-E3E6EA6E19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224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BDB831B-BE99-CB4F-9F31-5374679E1BBB}"/>
              </a:ext>
            </a:extLst>
          </p:cNvPr>
          <p:cNvSpPr/>
          <p:nvPr userDrawn="1"/>
        </p:nvSpPr>
        <p:spPr>
          <a:xfrm>
            <a:off x="-154782" y="6162752"/>
            <a:ext cx="12501563" cy="882573"/>
          </a:xfrm>
          <a:prstGeom prst="rect">
            <a:avLst/>
          </a:prstGeom>
          <a:solidFill>
            <a:srgbClr val="517546">
              <a:alpha val="5684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6D2D275-C55A-634A-ABD2-E208963C7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A9A3D6-F01F-6A45-A652-E86E0F7F92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22CE4C-3675-2A4C-9604-9B7D85F463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January 13, 2022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AA84B4-C12E-364F-8FFC-24679C761C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975675" y="651672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Housing Solutions Roundtable</a:t>
            </a:r>
          </a:p>
        </p:txBody>
      </p:sp>
      <p:pic>
        <p:nvPicPr>
          <p:cNvPr id="8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0DADA30E-3E60-E04A-A9E3-31CBA419C4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/>
          <a:srcRect l="16381" t="17266" r="6800" b="29238"/>
          <a:stretch/>
        </p:blipFill>
        <p:spPr>
          <a:xfrm>
            <a:off x="11092089" y="6162752"/>
            <a:ext cx="998386" cy="695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027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7162C-FF06-B74A-A479-062185BA6E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Think Like a Developer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17F888-88EB-7C48-A135-029166F4B93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Mike Scholl, Ayres Associates</a:t>
            </a:r>
          </a:p>
          <a:p>
            <a:r>
              <a:rPr lang="en-US" dirty="0"/>
              <a:t>Cheyenne, WY</a:t>
            </a:r>
          </a:p>
          <a:p>
            <a:r>
              <a:rPr lang="en-US" dirty="0"/>
              <a:t>Laramie Main Street Alliance</a:t>
            </a:r>
          </a:p>
        </p:txBody>
      </p:sp>
    </p:spTree>
    <p:extLst>
      <p:ext uri="{BB962C8B-B14F-4D97-AF65-F5344CB8AC3E}">
        <p14:creationId xmlns:p14="http://schemas.microsoft.com/office/powerpoint/2010/main" val="4279262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372CFA-B10D-B346-89A5-5DECFAAC0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Empress Building</a:t>
            </a:r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6403E-A6A4-D843-9566-28CDB8C40D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 dirty="0"/>
              <a:t>Property was granted to the Alliance due to a fire.</a:t>
            </a:r>
          </a:p>
          <a:p>
            <a:r>
              <a:rPr lang="en-US" sz="2200" dirty="0"/>
              <a:t>Re-built to include a co-op grocery.</a:t>
            </a:r>
          </a:p>
          <a:p>
            <a:r>
              <a:rPr lang="en-US" sz="2200" dirty="0"/>
              <a:t>Currently, building out the 3</a:t>
            </a:r>
            <a:r>
              <a:rPr lang="en-US" sz="2200" baseline="30000" dirty="0"/>
              <a:t>rd</a:t>
            </a:r>
            <a:r>
              <a:rPr lang="en-US" sz="2200" dirty="0"/>
              <a:t> floor for three units of residential. 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22408C-816C-3F47-9E93-064F356BBD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January 13, 2022</a:t>
            </a:r>
          </a:p>
        </p:txBody>
      </p:sp>
      <p:pic>
        <p:nvPicPr>
          <p:cNvPr id="7" name="Content Placeholder 6" descr="A picture containing text, building, sky, outdoor&#10;&#10;Description automatically generated">
            <a:extLst>
              <a:ext uri="{FF2B5EF4-FFF2-40B4-BE49-F238E27FC236}">
                <a16:creationId xmlns:a16="http://schemas.microsoft.com/office/drawing/2014/main" id="{F14FB42E-61C5-4167-B248-10A68238EEB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l="12203" r="5298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676D84-D2C5-654D-BC22-8A3C80216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484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  <a:defRPr/>
            </a:pPr>
            <a:r>
              <a:rPr lang="en-US" kern="1200">
                <a:solidFill>
                  <a:srgbClr val="FFFFFF"/>
                </a:solidFill>
                <a:latin typeface="Calibri" panose="020F0502020204030204"/>
                <a:ea typeface="+mn-ea"/>
                <a:cs typeface="+mn-cs"/>
              </a:rPr>
              <a:t>Housing Solutions Roundtable</a:t>
            </a:r>
          </a:p>
        </p:txBody>
      </p:sp>
    </p:spTree>
    <p:extLst>
      <p:ext uri="{BB962C8B-B14F-4D97-AF65-F5344CB8AC3E}">
        <p14:creationId xmlns:p14="http://schemas.microsoft.com/office/powerpoint/2010/main" val="530141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049FF-B712-8F42-8D9C-7F8CDEE60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91090"/>
            <a:ext cx="10515599" cy="93268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Why we did it and who benefited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28F21C-2F01-4946-ACB1-0456A64186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335726"/>
            <a:ext cx="10515599" cy="42062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Laramie Main Street Alliance is acting as their own developer.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B4292BF-D84B-4231-98F7-992BF98DF5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59" t="6028" r="22143" b="11719"/>
          <a:stretch/>
        </p:blipFill>
        <p:spPr>
          <a:xfrm>
            <a:off x="1913336" y="1863801"/>
            <a:ext cx="8365326" cy="4440746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150366-46DD-A349-ABD2-6F3B2E61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>
                <a:solidFill>
                  <a:schemeClr val="tx1">
                    <a:tint val="75000"/>
                  </a:schemeClr>
                </a:solidFill>
              </a:rPr>
              <a:t>January 13, 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9A560F-3FE0-2847-939F-0B15490C4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Housing Solutions Roundtable</a:t>
            </a:r>
          </a:p>
        </p:txBody>
      </p:sp>
    </p:spTree>
    <p:extLst>
      <p:ext uri="{BB962C8B-B14F-4D97-AF65-F5344CB8AC3E}">
        <p14:creationId xmlns:p14="http://schemas.microsoft.com/office/powerpoint/2010/main" val="2437502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A8A27-8C3D-2741-A305-95BCD0F17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Partners and their roles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891237C-93D4-7F40-A8A0-6BCDA7F0FCB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Initial construction was funded by a grant from the Wyoming Business Council. </a:t>
            </a:r>
          </a:p>
          <a:p>
            <a:r>
              <a:rPr lang="en-US" dirty="0"/>
              <a:t>Additional work is being financed by a local bank. </a:t>
            </a:r>
          </a:p>
          <a:p>
            <a:r>
              <a:rPr lang="en-US" dirty="0"/>
              <a:t>Will add three new units of housing in the downtown district.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BB179F-A3C5-4D44-98F9-9E1197775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January 13, 2022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F3B8F6-2E38-1E44-8B33-9C06C55FE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Housing Solutions Roundtable</a:t>
            </a:r>
          </a:p>
        </p:txBody>
      </p:sp>
      <p:pic>
        <p:nvPicPr>
          <p:cNvPr id="12" name="Content Placeholder 11" descr="Boardroom outline">
            <a:extLst>
              <a:ext uri="{FF2B5EF4-FFF2-40B4-BE49-F238E27FC236}">
                <a16:creationId xmlns:a16="http://schemas.microsoft.com/office/drawing/2014/main" id="{637CF192-9498-4909-949F-F87B0F6C03F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80881" y="1184313"/>
            <a:ext cx="4489374" cy="4489374"/>
          </a:xfrm>
        </p:spPr>
      </p:pic>
    </p:spTree>
    <p:extLst>
      <p:ext uri="{BB962C8B-B14F-4D97-AF65-F5344CB8AC3E}">
        <p14:creationId xmlns:p14="http://schemas.microsoft.com/office/powerpoint/2010/main" val="2883913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FE4E7D-B1D8-9647-8176-19C851A70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4944152" cy="162232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What it cost and how we paid for 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BD7FC1-053D-3943-A60E-50EB788784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8930" y="2438400"/>
            <a:ext cx="4944151" cy="378541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 dirty="0"/>
              <a:t>Alliance is acting as their own developer.</a:t>
            </a:r>
          </a:p>
          <a:p>
            <a:r>
              <a:rPr lang="en-US" sz="2200" dirty="0"/>
              <a:t>Financing the project based on income from the anticipated residential units.</a:t>
            </a:r>
          </a:p>
          <a:p>
            <a:pPr lvl="1"/>
            <a:r>
              <a:rPr lang="en-US" sz="2200" dirty="0"/>
              <a:t>Roughly $600,000 in construction costs on 3,600 sq/ft.</a:t>
            </a:r>
          </a:p>
          <a:p>
            <a:pPr lvl="1"/>
            <a:r>
              <a:rPr lang="en-US" sz="2200" dirty="0"/>
              <a:t>Three units of around 1,200 each.</a:t>
            </a:r>
          </a:p>
          <a:p>
            <a:r>
              <a:rPr lang="en-US" sz="2200" dirty="0"/>
              <a:t>When completed it will generate roughly $15k to $20 year in income plus the building equity.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6F7435D-E3DB-47B1-BA61-B00ACC83A9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2950" y="0"/>
            <a:ext cx="6099050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9">
            <a:extLst>
              <a:ext uri="{FF2B5EF4-FFF2-40B4-BE49-F238E27FC236}">
                <a16:creationId xmlns:a16="http://schemas.microsoft.com/office/drawing/2014/main" id="{F263A0B5-F8C4-4116-809F-78A768EA79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77582" y="557784"/>
            <a:ext cx="5130204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6F077BF-5ED1-4024-B7C5-CACBDA5166F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139178" y="833418"/>
            <a:ext cx="4006592" cy="5187917"/>
          </a:xfrm>
          <a:prstGeom prst="rect">
            <a:avLst/>
          </a:prstGeom>
          <a:effectLst/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AF2A7A-7064-F841-BED4-74F16FAE8A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>
                <a:solidFill>
                  <a:schemeClr val="tx1">
                    <a:tint val="75000"/>
                  </a:schemeClr>
                </a:solidFill>
              </a:rPr>
              <a:t>January 13, 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6C53E0-9E07-4448-94B6-EA0CDABDA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0" y="6356350"/>
            <a:ext cx="3534076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r>
              <a:rPr lang="en-US" kern="1200">
                <a:solidFill>
                  <a:srgbClr val="404040"/>
                </a:solidFill>
                <a:latin typeface="+mn-lt"/>
                <a:ea typeface="+mn-ea"/>
                <a:cs typeface="+mn-cs"/>
              </a:rPr>
              <a:t>Housing Solutions Roundtable</a:t>
            </a:r>
          </a:p>
        </p:txBody>
      </p:sp>
    </p:spTree>
    <p:extLst>
      <p:ext uri="{BB962C8B-B14F-4D97-AF65-F5344CB8AC3E}">
        <p14:creationId xmlns:p14="http://schemas.microsoft.com/office/powerpoint/2010/main" val="1240724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FE4E7D-B1D8-9647-8176-19C851A70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Lessons learned that could help other communities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BD7FC1-053D-3943-A60E-50EB788784D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Take charge of the Real Estate in your community!</a:t>
            </a:r>
          </a:p>
          <a:p>
            <a:r>
              <a:rPr lang="en-US" dirty="0"/>
              <a:t>Don’t wait, if the developer hasn’t shown up yet, they probably aren’t going to. </a:t>
            </a:r>
          </a:p>
          <a:p>
            <a:r>
              <a:rPr lang="en-US" dirty="0"/>
              <a:t>Sometimes a “boot strap” approach is required.</a:t>
            </a:r>
          </a:p>
          <a:p>
            <a:r>
              <a:rPr lang="en-US" dirty="0"/>
              <a:t>If you control the real estate, you control your future.</a:t>
            </a:r>
          </a:p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9A6585F-0026-4C04-BA7B-02EFF01EF15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1962534"/>
            <a:ext cx="5181600" cy="407752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AF2A7A-7064-F841-BED4-74F16FAE8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January 13, 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6C53E0-9E07-4448-94B6-EA0CDABDA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Housing Solutions Roundtable</a:t>
            </a:r>
          </a:p>
        </p:txBody>
      </p:sp>
    </p:spTree>
    <p:extLst>
      <p:ext uri="{BB962C8B-B14F-4D97-AF65-F5344CB8AC3E}">
        <p14:creationId xmlns:p14="http://schemas.microsoft.com/office/powerpoint/2010/main" val="40203512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17678</TotalTime>
  <Words>267</Words>
  <Application>Microsoft Office PowerPoint</Application>
  <PresentationFormat>Widescreen</PresentationFormat>
  <Paragraphs>38</Paragraphs>
  <Slides>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Think Like a Developer</vt:lpstr>
      <vt:lpstr>Empress Building</vt:lpstr>
      <vt:lpstr>Why we did it and who benefited</vt:lpstr>
      <vt:lpstr>Partners and their roles</vt:lpstr>
      <vt:lpstr>What it cost and how we paid for it</vt:lpstr>
      <vt:lpstr>Lessons learned that could help other communities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Miller, Marci (marcimiller@uidaho.edu)</dc:creator>
  <cp:lastModifiedBy>Scholl, Michael</cp:lastModifiedBy>
  <cp:revision>9</cp:revision>
  <dcterms:created xsi:type="dcterms:W3CDTF">2021-12-23T21:21:59Z</dcterms:created>
  <dcterms:modified xsi:type="dcterms:W3CDTF">2022-01-12T19:47:00Z</dcterms:modified>
</cp:coreProperties>
</file>