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4"/>
  </p:notesMasterIdLst>
  <p:sldIdLst>
    <p:sldId id="256" r:id="rId5"/>
    <p:sldId id="264" r:id="rId6"/>
    <p:sldId id="259" r:id="rId7"/>
    <p:sldId id="265" r:id="rId8"/>
    <p:sldId id="268" r:id="rId9"/>
    <p:sldId id="257" r:id="rId10"/>
    <p:sldId id="266" r:id="rId11"/>
    <p:sldId id="267" r:id="rId12"/>
    <p:sldId id="26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75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B9B106-621A-4ECF-B0D4-B6ED5F0BA92E}" v="24" dt="2022-01-12T18:26:06.1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74"/>
    <p:restoredTop sz="79718"/>
  </p:normalViewPr>
  <p:slideViewPr>
    <p:cSldViewPr snapToGrid="0" snapToObjects="1">
      <p:cViewPr varScale="1">
        <p:scale>
          <a:sx n="51" d="100"/>
          <a:sy n="51" d="100"/>
        </p:scale>
        <p:origin x="444" y="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elle Groenevelt" userId="c17aea77-a5be-4001-b6aa-99bc4c083021" providerId="ADAL" clId="{69B9B106-621A-4ECF-B0D4-B6ED5F0BA92E}"/>
    <pc:docChg chg="undo custSel addSld modSld">
      <pc:chgData name="Michelle Groenevelt" userId="c17aea77-a5be-4001-b6aa-99bc4c083021" providerId="ADAL" clId="{69B9B106-621A-4ECF-B0D4-B6ED5F0BA92E}" dt="2022-01-12T18:26:51.765" v="2806" actId="14100"/>
      <pc:docMkLst>
        <pc:docMk/>
      </pc:docMkLst>
      <pc:sldChg chg="addSp modSp mod">
        <pc:chgData name="Michelle Groenevelt" userId="c17aea77-a5be-4001-b6aa-99bc4c083021" providerId="ADAL" clId="{69B9B106-621A-4ECF-B0D4-B6ED5F0BA92E}" dt="2022-01-07T16:29:47.443" v="170" actId="20577"/>
        <pc:sldMkLst>
          <pc:docMk/>
          <pc:sldMk cId="4279262400" sldId="256"/>
        </pc:sldMkLst>
        <pc:spChg chg="mod">
          <ac:chgData name="Michelle Groenevelt" userId="c17aea77-a5be-4001-b6aa-99bc4c083021" providerId="ADAL" clId="{69B9B106-621A-4ECF-B0D4-B6ED5F0BA92E}" dt="2022-01-07T16:29:47.443" v="170" actId="20577"/>
          <ac:spMkLst>
            <pc:docMk/>
            <pc:sldMk cId="4279262400" sldId="256"/>
            <ac:spMk id="2" creationId="{7E17162C-FF06-B74A-A479-062185BA6ED0}"/>
          </ac:spMkLst>
        </pc:spChg>
        <pc:spChg chg="mod">
          <ac:chgData name="Michelle Groenevelt" userId="c17aea77-a5be-4001-b6aa-99bc4c083021" providerId="ADAL" clId="{69B9B106-621A-4ECF-B0D4-B6ED5F0BA92E}" dt="2022-01-07T16:28:48.299" v="148" actId="20577"/>
          <ac:spMkLst>
            <pc:docMk/>
            <pc:sldMk cId="4279262400" sldId="256"/>
            <ac:spMk id="3" creationId="{0317F888-88EB-7C48-A135-029166F4B93E}"/>
          </ac:spMkLst>
        </pc:spChg>
        <pc:picChg chg="add mod">
          <ac:chgData name="Michelle Groenevelt" userId="c17aea77-a5be-4001-b6aa-99bc4c083021" providerId="ADAL" clId="{69B9B106-621A-4ECF-B0D4-B6ED5F0BA92E}" dt="2022-01-07T16:29:41.925" v="155" actId="1076"/>
          <ac:picMkLst>
            <pc:docMk/>
            <pc:sldMk cId="4279262400" sldId="256"/>
            <ac:picMk id="5" creationId="{96A58342-53E8-4884-92B2-3B034994D220}"/>
          </ac:picMkLst>
        </pc:picChg>
      </pc:sldChg>
      <pc:sldChg chg="addSp modSp mod">
        <pc:chgData name="Michelle Groenevelt" userId="c17aea77-a5be-4001-b6aa-99bc4c083021" providerId="ADAL" clId="{69B9B106-621A-4ECF-B0D4-B6ED5F0BA92E}" dt="2022-01-12T18:24:09.377" v="2800" actId="1076"/>
        <pc:sldMkLst>
          <pc:docMk/>
          <pc:sldMk cId="1240724130" sldId="257"/>
        </pc:sldMkLst>
        <pc:spChg chg="mod">
          <ac:chgData name="Michelle Groenevelt" userId="c17aea77-a5be-4001-b6aa-99bc4c083021" providerId="ADAL" clId="{69B9B106-621A-4ECF-B0D4-B6ED5F0BA92E}" dt="2022-01-12T18:24:09.377" v="2800" actId="1076"/>
          <ac:spMkLst>
            <pc:docMk/>
            <pc:sldMk cId="1240724130" sldId="257"/>
            <ac:spMk id="3" creationId="{03BD7FC1-053D-3943-A60E-50EB788784DF}"/>
          </ac:spMkLst>
        </pc:spChg>
        <pc:picChg chg="add mod ord">
          <ac:chgData name="Michelle Groenevelt" userId="c17aea77-a5be-4001-b6aa-99bc4c083021" providerId="ADAL" clId="{69B9B106-621A-4ECF-B0D4-B6ED5F0BA92E}" dt="2022-01-12T18:23:46.070" v="2784" actId="1076"/>
          <ac:picMkLst>
            <pc:docMk/>
            <pc:sldMk cId="1240724130" sldId="257"/>
            <ac:picMk id="7" creationId="{E38FBFBC-3606-456C-997C-D07930D0D6FE}"/>
          </ac:picMkLst>
        </pc:picChg>
      </pc:sldChg>
      <pc:sldChg chg="delSp modSp mod modNotesTx">
        <pc:chgData name="Michelle Groenevelt" userId="c17aea77-a5be-4001-b6aa-99bc4c083021" providerId="ADAL" clId="{69B9B106-621A-4ECF-B0D4-B6ED5F0BA92E}" dt="2022-01-12T18:06:26.232" v="2021" actId="5793"/>
        <pc:sldMkLst>
          <pc:docMk/>
          <pc:sldMk cId="2437502721" sldId="259"/>
        </pc:sldMkLst>
        <pc:spChg chg="mod">
          <ac:chgData name="Michelle Groenevelt" userId="c17aea77-a5be-4001-b6aa-99bc4c083021" providerId="ADAL" clId="{69B9B106-621A-4ECF-B0D4-B6ED5F0BA92E}" dt="2022-01-07T17:16:59.134" v="1051" actId="20577"/>
          <ac:spMkLst>
            <pc:docMk/>
            <pc:sldMk cId="2437502721" sldId="259"/>
            <ac:spMk id="2" creationId="{5A4049FF-B712-8F42-8D9C-7F8CDEE60224}"/>
          </ac:spMkLst>
        </pc:spChg>
        <pc:spChg chg="mod">
          <ac:chgData name="Michelle Groenevelt" userId="c17aea77-a5be-4001-b6aa-99bc4c083021" providerId="ADAL" clId="{69B9B106-621A-4ECF-B0D4-B6ED5F0BA92E}" dt="2022-01-12T18:06:26.232" v="2021" actId="5793"/>
          <ac:spMkLst>
            <pc:docMk/>
            <pc:sldMk cId="2437502721" sldId="259"/>
            <ac:spMk id="3" creationId="{0028F21C-2F01-4946-ACB1-0456A64186F7}"/>
          </ac:spMkLst>
        </pc:spChg>
        <pc:spChg chg="del">
          <ac:chgData name="Michelle Groenevelt" userId="c17aea77-a5be-4001-b6aa-99bc4c083021" providerId="ADAL" clId="{69B9B106-621A-4ECF-B0D4-B6ED5F0BA92E}" dt="2022-01-07T17:16:32.155" v="1026" actId="478"/>
          <ac:spMkLst>
            <pc:docMk/>
            <pc:sldMk cId="2437502721" sldId="259"/>
            <ac:spMk id="6" creationId="{EF627C1D-D8D1-4B8D-B827-A0BC0987B65A}"/>
          </ac:spMkLst>
        </pc:spChg>
      </pc:sldChg>
      <pc:sldChg chg="addSp delSp modSp mod">
        <pc:chgData name="Michelle Groenevelt" userId="c17aea77-a5be-4001-b6aa-99bc4c083021" providerId="ADAL" clId="{69B9B106-621A-4ECF-B0D4-B6ED5F0BA92E}" dt="2022-01-07T17:32:23.439" v="1780" actId="14100"/>
        <pc:sldMkLst>
          <pc:docMk/>
          <pc:sldMk cId="4020351257" sldId="261"/>
        </pc:sldMkLst>
        <pc:spChg chg="mod">
          <ac:chgData name="Michelle Groenevelt" userId="c17aea77-a5be-4001-b6aa-99bc4c083021" providerId="ADAL" clId="{69B9B106-621A-4ECF-B0D4-B6ED5F0BA92E}" dt="2022-01-07T17:28:19.034" v="1743" actId="113"/>
          <ac:spMkLst>
            <pc:docMk/>
            <pc:sldMk cId="4020351257" sldId="261"/>
            <ac:spMk id="3" creationId="{03BD7FC1-053D-3943-A60E-50EB788784DF}"/>
          </ac:spMkLst>
        </pc:spChg>
        <pc:spChg chg="add del mod">
          <ac:chgData name="Michelle Groenevelt" userId="c17aea77-a5be-4001-b6aa-99bc4c083021" providerId="ADAL" clId="{69B9B106-621A-4ECF-B0D4-B6ED5F0BA92E}" dt="2022-01-07T17:28:47.620" v="1747" actId="478"/>
          <ac:spMkLst>
            <pc:docMk/>
            <pc:sldMk cId="4020351257" sldId="261"/>
            <ac:spMk id="6" creationId="{7E7FAF1C-7D13-499D-8D0B-C452712D5452}"/>
          </ac:spMkLst>
        </pc:spChg>
        <pc:spChg chg="add mod">
          <ac:chgData name="Michelle Groenevelt" userId="c17aea77-a5be-4001-b6aa-99bc4c083021" providerId="ADAL" clId="{69B9B106-621A-4ECF-B0D4-B6ED5F0BA92E}" dt="2022-01-07T17:32:23.439" v="1780" actId="14100"/>
          <ac:spMkLst>
            <pc:docMk/>
            <pc:sldMk cId="4020351257" sldId="261"/>
            <ac:spMk id="7" creationId="{217CCD6F-57C3-4889-972E-3B712EACBFA6}"/>
          </ac:spMkLst>
        </pc:spChg>
        <pc:picChg chg="add mod">
          <ac:chgData name="Michelle Groenevelt" userId="c17aea77-a5be-4001-b6aa-99bc4c083021" providerId="ADAL" clId="{69B9B106-621A-4ECF-B0D4-B6ED5F0BA92E}" dt="2022-01-07T17:31:24.928" v="1751" actId="1076"/>
          <ac:picMkLst>
            <pc:docMk/>
            <pc:sldMk cId="4020351257" sldId="261"/>
            <ac:picMk id="1026" creationId="{F4D3EDC4-6CF1-457D-8E94-FE2A36E63DEA}"/>
          </ac:picMkLst>
        </pc:picChg>
      </pc:sldChg>
      <pc:sldChg chg="addSp delSp modSp mod">
        <pc:chgData name="Michelle Groenevelt" userId="c17aea77-a5be-4001-b6aa-99bc4c083021" providerId="ADAL" clId="{69B9B106-621A-4ECF-B0D4-B6ED5F0BA92E}" dt="2022-01-07T17:05:07.339" v="629" actId="1076"/>
        <pc:sldMkLst>
          <pc:docMk/>
          <pc:sldMk cId="530141900" sldId="264"/>
        </pc:sldMkLst>
        <pc:spChg chg="mod">
          <ac:chgData name="Michelle Groenevelt" userId="c17aea77-a5be-4001-b6aa-99bc4c083021" providerId="ADAL" clId="{69B9B106-621A-4ECF-B0D4-B6ED5F0BA92E}" dt="2022-01-07T17:05:07.339" v="629" actId="1076"/>
          <ac:spMkLst>
            <pc:docMk/>
            <pc:sldMk cId="530141900" sldId="264"/>
            <ac:spMk id="3" creationId="{BD46403E-A6A4-D843-9566-28CDB8C40DBB}"/>
          </ac:spMkLst>
        </pc:spChg>
        <pc:spChg chg="del">
          <ac:chgData name="Michelle Groenevelt" userId="c17aea77-a5be-4001-b6aa-99bc4c083021" providerId="ADAL" clId="{69B9B106-621A-4ECF-B0D4-B6ED5F0BA92E}" dt="2022-01-07T16:51:20.751" v="172" actId="931"/>
          <ac:spMkLst>
            <pc:docMk/>
            <pc:sldMk cId="530141900" sldId="264"/>
            <ac:spMk id="10" creationId="{AF41D039-BB18-B54E-AC29-FDE13CFBDE6D}"/>
          </ac:spMkLst>
        </pc:spChg>
        <pc:spChg chg="add mod">
          <ac:chgData name="Michelle Groenevelt" userId="c17aea77-a5be-4001-b6aa-99bc4c083021" providerId="ADAL" clId="{69B9B106-621A-4ECF-B0D4-B6ED5F0BA92E}" dt="2022-01-07T16:59:56.128" v="462" actId="113"/>
          <ac:spMkLst>
            <pc:docMk/>
            <pc:sldMk cId="530141900" sldId="264"/>
            <ac:spMk id="12" creationId="{AEFF2117-328E-44A1-9EA7-64A842AD0A41}"/>
          </ac:spMkLst>
        </pc:spChg>
        <pc:spChg chg="add mod">
          <ac:chgData name="Michelle Groenevelt" userId="c17aea77-a5be-4001-b6aa-99bc4c083021" providerId="ADAL" clId="{69B9B106-621A-4ECF-B0D4-B6ED5F0BA92E}" dt="2022-01-07T17:00:08.518" v="464" actId="113"/>
          <ac:spMkLst>
            <pc:docMk/>
            <pc:sldMk cId="530141900" sldId="264"/>
            <ac:spMk id="13" creationId="{0DF7CF39-4B08-4136-9DFE-351A7E1A96BD}"/>
          </ac:spMkLst>
        </pc:spChg>
        <pc:spChg chg="add mod">
          <ac:chgData name="Michelle Groenevelt" userId="c17aea77-a5be-4001-b6aa-99bc4c083021" providerId="ADAL" clId="{69B9B106-621A-4ECF-B0D4-B6ED5F0BA92E}" dt="2022-01-07T17:00:00.967" v="463" actId="113"/>
          <ac:spMkLst>
            <pc:docMk/>
            <pc:sldMk cId="530141900" sldId="264"/>
            <ac:spMk id="14" creationId="{769639DA-D474-49D0-92A2-2CFC4C502021}"/>
          </ac:spMkLst>
        </pc:spChg>
        <pc:spChg chg="add mod">
          <ac:chgData name="Michelle Groenevelt" userId="c17aea77-a5be-4001-b6aa-99bc4c083021" providerId="ADAL" clId="{69B9B106-621A-4ECF-B0D4-B6ED5F0BA92E}" dt="2022-01-07T17:00:14.333" v="465" actId="113"/>
          <ac:spMkLst>
            <pc:docMk/>
            <pc:sldMk cId="530141900" sldId="264"/>
            <ac:spMk id="15" creationId="{CCB032C5-8EBC-48A3-84C8-1CD414958134}"/>
          </ac:spMkLst>
        </pc:spChg>
        <pc:spChg chg="add mod">
          <ac:chgData name="Michelle Groenevelt" userId="c17aea77-a5be-4001-b6aa-99bc4c083021" providerId="ADAL" clId="{69B9B106-621A-4ECF-B0D4-B6ED5F0BA92E}" dt="2022-01-07T16:58:45.898" v="455" actId="1076"/>
          <ac:spMkLst>
            <pc:docMk/>
            <pc:sldMk cId="530141900" sldId="264"/>
            <ac:spMk id="16" creationId="{2932A324-0409-42FE-A5D7-C48BDAE6C6EE}"/>
          </ac:spMkLst>
        </pc:spChg>
        <pc:spChg chg="add mod">
          <ac:chgData name="Michelle Groenevelt" userId="c17aea77-a5be-4001-b6aa-99bc4c083021" providerId="ADAL" clId="{69B9B106-621A-4ECF-B0D4-B6ED5F0BA92E}" dt="2022-01-07T16:59:20.293" v="460" actId="1076"/>
          <ac:spMkLst>
            <pc:docMk/>
            <pc:sldMk cId="530141900" sldId="264"/>
            <ac:spMk id="17" creationId="{79BF0162-D34A-4989-8AA2-AB55EE0BE2FD}"/>
          </ac:spMkLst>
        </pc:spChg>
        <pc:spChg chg="add mod">
          <ac:chgData name="Michelle Groenevelt" userId="c17aea77-a5be-4001-b6aa-99bc4c083021" providerId="ADAL" clId="{69B9B106-621A-4ECF-B0D4-B6ED5F0BA92E}" dt="2022-01-07T16:59:27.284" v="461" actId="1076"/>
          <ac:spMkLst>
            <pc:docMk/>
            <pc:sldMk cId="530141900" sldId="264"/>
            <ac:spMk id="18" creationId="{7948BC33-98B0-48AD-8CE4-8D99083583F7}"/>
          </ac:spMkLst>
        </pc:spChg>
        <pc:spChg chg="add del mod">
          <ac:chgData name="Michelle Groenevelt" userId="c17aea77-a5be-4001-b6aa-99bc4c083021" providerId="ADAL" clId="{69B9B106-621A-4ECF-B0D4-B6ED5F0BA92E}" dt="2022-01-07T17:00:38.476" v="468"/>
          <ac:spMkLst>
            <pc:docMk/>
            <pc:sldMk cId="530141900" sldId="264"/>
            <ac:spMk id="19" creationId="{A7F32475-D72C-4F29-9E08-6993D88B155E}"/>
          </ac:spMkLst>
        </pc:spChg>
        <pc:spChg chg="add mod">
          <ac:chgData name="Michelle Groenevelt" userId="c17aea77-a5be-4001-b6aa-99bc4c083021" providerId="ADAL" clId="{69B9B106-621A-4ECF-B0D4-B6ED5F0BA92E}" dt="2022-01-07T17:04:44.857" v="624" actId="1076"/>
          <ac:spMkLst>
            <pc:docMk/>
            <pc:sldMk cId="530141900" sldId="264"/>
            <ac:spMk id="20" creationId="{F0445978-EB56-4D46-9ACA-BE719509D8CB}"/>
          </ac:spMkLst>
        </pc:spChg>
        <pc:spChg chg="add mod">
          <ac:chgData name="Michelle Groenevelt" userId="c17aea77-a5be-4001-b6aa-99bc4c083021" providerId="ADAL" clId="{69B9B106-621A-4ECF-B0D4-B6ED5F0BA92E}" dt="2022-01-07T17:04:10.111" v="621" actId="1076"/>
          <ac:spMkLst>
            <pc:docMk/>
            <pc:sldMk cId="530141900" sldId="264"/>
            <ac:spMk id="21" creationId="{61B046D1-AAA9-43AF-818C-B39C532C682C}"/>
          </ac:spMkLst>
        </pc:spChg>
        <pc:spChg chg="add del">
          <ac:chgData name="Michelle Groenevelt" userId="c17aea77-a5be-4001-b6aa-99bc4c083021" providerId="ADAL" clId="{69B9B106-621A-4ECF-B0D4-B6ED5F0BA92E}" dt="2022-01-07T17:04:35.769" v="623" actId="478"/>
          <ac:spMkLst>
            <pc:docMk/>
            <pc:sldMk cId="530141900" sldId="264"/>
            <ac:spMk id="22" creationId="{3A217EE2-EB06-440D-BB7E-B85F6C9B8E16}"/>
          </ac:spMkLst>
        </pc:spChg>
        <pc:picChg chg="add mod">
          <ac:chgData name="Michelle Groenevelt" userId="c17aea77-a5be-4001-b6aa-99bc4c083021" providerId="ADAL" clId="{69B9B106-621A-4ECF-B0D4-B6ED5F0BA92E}" dt="2022-01-07T17:03:20.375" v="617" actId="1076"/>
          <ac:picMkLst>
            <pc:docMk/>
            <pc:sldMk cId="530141900" sldId="264"/>
            <ac:picMk id="7" creationId="{49C7EDBD-2244-4A80-B50E-D0553415324C}"/>
          </ac:picMkLst>
        </pc:picChg>
        <pc:cxnChg chg="add del mod">
          <ac:chgData name="Michelle Groenevelt" userId="c17aea77-a5be-4001-b6aa-99bc4c083021" providerId="ADAL" clId="{69B9B106-621A-4ECF-B0D4-B6ED5F0BA92E}" dt="2022-01-07T16:54:07.446" v="216" actId="478"/>
          <ac:cxnSpMkLst>
            <pc:docMk/>
            <pc:sldMk cId="530141900" sldId="264"/>
            <ac:cxnSpMk id="9" creationId="{2B96AE66-794A-4424-8888-C5D68A5FD073}"/>
          </ac:cxnSpMkLst>
        </pc:cxnChg>
      </pc:sldChg>
      <pc:sldChg chg="addSp delSp modSp mod setBg">
        <pc:chgData name="Michelle Groenevelt" userId="c17aea77-a5be-4001-b6aa-99bc4c083021" providerId="ADAL" clId="{69B9B106-621A-4ECF-B0D4-B6ED5F0BA92E}" dt="2022-01-12T18:26:51.765" v="2806" actId="14100"/>
        <pc:sldMkLst>
          <pc:docMk/>
          <pc:sldMk cId="2883913852" sldId="265"/>
        </pc:sldMkLst>
        <pc:spChg chg="mod">
          <ac:chgData name="Michelle Groenevelt" userId="c17aea77-a5be-4001-b6aa-99bc4c083021" providerId="ADAL" clId="{69B9B106-621A-4ECF-B0D4-B6ED5F0BA92E}" dt="2022-01-12T18:26:40.080" v="2805" actId="26606"/>
          <ac:spMkLst>
            <pc:docMk/>
            <pc:sldMk cId="2883913852" sldId="265"/>
            <ac:spMk id="2" creationId="{CA9A8A27-8C3D-2741-A305-95BCD0F17DEF}"/>
          </ac:spMkLst>
        </pc:spChg>
        <pc:spChg chg="del">
          <ac:chgData name="Michelle Groenevelt" userId="c17aea77-a5be-4001-b6aa-99bc4c083021" providerId="ADAL" clId="{69B9B106-621A-4ECF-B0D4-B6ED5F0BA92E}" dt="2022-01-12T18:09:22.974" v="2300" actId="478"/>
          <ac:spMkLst>
            <pc:docMk/>
            <pc:sldMk cId="2883913852" sldId="265"/>
            <ac:spMk id="4" creationId="{A23DEA34-0B8D-2744-B91C-FC3043175C0B}"/>
          </ac:spMkLst>
        </pc:spChg>
        <pc:spChg chg="mod">
          <ac:chgData name="Michelle Groenevelt" userId="c17aea77-a5be-4001-b6aa-99bc4c083021" providerId="ADAL" clId="{69B9B106-621A-4ECF-B0D4-B6ED5F0BA92E}" dt="2022-01-12T18:26:40.080" v="2805" actId="26606"/>
          <ac:spMkLst>
            <pc:docMk/>
            <pc:sldMk cId="2883913852" sldId="265"/>
            <ac:spMk id="5" creationId="{96BB179F-A3C5-4D44-98F9-9E11977759AF}"/>
          </ac:spMkLst>
        </pc:spChg>
        <pc:spChg chg="mod ord">
          <ac:chgData name="Michelle Groenevelt" userId="c17aea77-a5be-4001-b6aa-99bc4c083021" providerId="ADAL" clId="{69B9B106-621A-4ECF-B0D4-B6ED5F0BA92E}" dt="2022-01-12T18:26:40.080" v="2805" actId="26606"/>
          <ac:spMkLst>
            <pc:docMk/>
            <pc:sldMk cId="2883913852" sldId="265"/>
            <ac:spMk id="6" creationId="{C6F3B8F6-2E38-1E44-8B33-9C06C55FE1A9}"/>
          </ac:spMkLst>
        </pc:spChg>
        <pc:spChg chg="add mod">
          <ac:chgData name="Michelle Groenevelt" userId="c17aea77-a5be-4001-b6aa-99bc4c083021" providerId="ADAL" clId="{69B9B106-621A-4ECF-B0D4-B6ED5F0BA92E}" dt="2022-01-12T18:26:40.080" v="2805" actId="26606"/>
          <ac:spMkLst>
            <pc:docMk/>
            <pc:sldMk cId="2883913852" sldId="265"/>
            <ac:spMk id="8" creationId="{D729E1BF-D307-4382-A35B-D02ABA7CC4FE}"/>
          </ac:spMkLst>
        </pc:spChg>
        <pc:spChg chg="mod">
          <ac:chgData name="Michelle Groenevelt" userId="c17aea77-a5be-4001-b6aa-99bc4c083021" providerId="ADAL" clId="{69B9B106-621A-4ECF-B0D4-B6ED5F0BA92E}" dt="2022-01-12T18:26:40.080" v="2805" actId="26606"/>
          <ac:spMkLst>
            <pc:docMk/>
            <pc:sldMk cId="2883913852" sldId="265"/>
            <ac:spMk id="10" creationId="{A891237C-93D4-7F40-A8A0-6BCDA7F0FCB3}"/>
          </ac:spMkLst>
        </pc:spChg>
        <pc:picChg chg="add mod">
          <ac:chgData name="Michelle Groenevelt" userId="c17aea77-a5be-4001-b6aa-99bc4c083021" providerId="ADAL" clId="{69B9B106-621A-4ECF-B0D4-B6ED5F0BA92E}" dt="2022-01-12T18:26:51.765" v="2806" actId="14100"/>
          <ac:picMkLst>
            <pc:docMk/>
            <pc:sldMk cId="2883913852" sldId="265"/>
            <ac:picMk id="7" creationId="{D3877AEE-926A-4890-9C36-4522EF4E2650}"/>
          </ac:picMkLst>
        </pc:picChg>
        <pc:cxnChg chg="add">
          <ac:chgData name="Michelle Groenevelt" userId="c17aea77-a5be-4001-b6aa-99bc4c083021" providerId="ADAL" clId="{69B9B106-621A-4ECF-B0D4-B6ED5F0BA92E}" dt="2022-01-12T18:26:40.080" v="2805" actId="26606"/>
          <ac:cxnSpMkLst>
            <pc:docMk/>
            <pc:sldMk cId="2883913852" sldId="265"/>
            <ac:cxnSpMk id="15" creationId="{E4A809D5-3600-46D4-A466-67F2349A54FB}"/>
          </ac:cxnSpMkLst>
        </pc:cxnChg>
      </pc:sldChg>
      <pc:sldChg chg="addSp delSp modSp mod">
        <pc:chgData name="Michelle Groenevelt" userId="c17aea77-a5be-4001-b6aa-99bc4c083021" providerId="ADAL" clId="{69B9B106-621A-4ECF-B0D4-B6ED5F0BA92E}" dt="2022-01-12T18:21:49.431" v="2774" actId="1076"/>
        <pc:sldMkLst>
          <pc:docMk/>
          <pc:sldMk cId="1301238572" sldId="266"/>
        </pc:sldMkLst>
        <pc:spChg chg="mod">
          <ac:chgData name="Michelle Groenevelt" userId="c17aea77-a5be-4001-b6aa-99bc4c083021" providerId="ADAL" clId="{69B9B106-621A-4ECF-B0D4-B6ED5F0BA92E}" dt="2022-01-12T18:16:09.119" v="2708" actId="1076"/>
          <ac:spMkLst>
            <pc:docMk/>
            <pc:sldMk cId="1301238572" sldId="266"/>
            <ac:spMk id="2" creationId="{DEEA1BD3-F025-7D46-AA84-0E7CDDC77C3D}"/>
          </ac:spMkLst>
        </pc:spChg>
        <pc:spChg chg="add del mod">
          <ac:chgData name="Michelle Groenevelt" userId="c17aea77-a5be-4001-b6aa-99bc4c083021" providerId="ADAL" clId="{69B9B106-621A-4ECF-B0D4-B6ED5F0BA92E}" dt="2022-01-12T18:17:59.857" v="2721"/>
          <ac:spMkLst>
            <pc:docMk/>
            <pc:sldMk cId="1301238572" sldId="266"/>
            <ac:spMk id="3" creationId="{7814E6E4-8AFB-462E-80B1-573C043BD1BB}"/>
          </ac:spMkLst>
        </pc:spChg>
        <pc:spChg chg="mod">
          <ac:chgData name="Michelle Groenevelt" userId="c17aea77-a5be-4001-b6aa-99bc4c083021" providerId="ADAL" clId="{69B9B106-621A-4ECF-B0D4-B6ED5F0BA92E}" dt="2022-01-12T18:17:59.525" v="2719"/>
          <ac:spMkLst>
            <pc:docMk/>
            <pc:sldMk cId="1301238572" sldId="266"/>
            <ac:spMk id="4" creationId="{C79D144E-73D4-4C48-9337-6D07BDC326B5}"/>
          </ac:spMkLst>
        </pc:spChg>
        <pc:spChg chg="add mod">
          <ac:chgData name="Michelle Groenevelt" userId="c17aea77-a5be-4001-b6aa-99bc4c083021" providerId="ADAL" clId="{69B9B106-621A-4ECF-B0D4-B6ED5F0BA92E}" dt="2022-01-12T18:21:49.431" v="2774" actId="1076"/>
          <ac:spMkLst>
            <pc:docMk/>
            <pc:sldMk cId="1301238572" sldId="266"/>
            <ac:spMk id="7" creationId="{E65733A4-418C-4F39-B533-18BE414C5709}"/>
          </ac:spMkLst>
        </pc:spChg>
        <pc:spChg chg="del">
          <ac:chgData name="Michelle Groenevelt" userId="c17aea77-a5be-4001-b6aa-99bc4c083021" providerId="ADAL" clId="{69B9B106-621A-4ECF-B0D4-B6ED5F0BA92E}" dt="2022-01-12T18:14:32.985" v="2688" actId="478"/>
          <ac:spMkLst>
            <pc:docMk/>
            <pc:sldMk cId="1301238572" sldId="266"/>
            <ac:spMk id="10" creationId="{3F74EA59-CF3D-2B47-8EF1-6A04084CF656}"/>
          </ac:spMkLst>
        </pc:spChg>
        <pc:picChg chg="add del mod">
          <ac:chgData name="Michelle Groenevelt" userId="c17aea77-a5be-4001-b6aa-99bc4c083021" providerId="ADAL" clId="{69B9B106-621A-4ECF-B0D4-B6ED5F0BA92E}" dt="2022-01-12T18:20:55.990" v="2762" actId="478"/>
          <ac:picMkLst>
            <pc:docMk/>
            <pc:sldMk cId="1301238572" sldId="266"/>
            <ac:picMk id="9" creationId="{BD4593A9-4C2A-433F-8D7E-CF9541C1398C}"/>
          </ac:picMkLst>
        </pc:picChg>
        <pc:picChg chg="add mod">
          <ac:chgData name="Michelle Groenevelt" userId="c17aea77-a5be-4001-b6aa-99bc4c083021" providerId="ADAL" clId="{69B9B106-621A-4ECF-B0D4-B6ED5F0BA92E}" dt="2022-01-12T18:21:22.824" v="2769" actId="1076"/>
          <ac:picMkLst>
            <pc:docMk/>
            <pc:sldMk cId="1301238572" sldId="266"/>
            <ac:picMk id="12" creationId="{409EC21C-121C-4F54-96B3-2BA3ED65AD78}"/>
          </ac:picMkLst>
        </pc:picChg>
      </pc:sldChg>
      <pc:sldChg chg="addSp modSp mod modNotesTx">
        <pc:chgData name="Michelle Groenevelt" userId="c17aea77-a5be-4001-b6aa-99bc4c083021" providerId="ADAL" clId="{69B9B106-621A-4ECF-B0D4-B6ED5F0BA92E}" dt="2022-01-07T17:24:50.386" v="1472" actId="20577"/>
        <pc:sldMkLst>
          <pc:docMk/>
          <pc:sldMk cId="2488701506" sldId="267"/>
        </pc:sldMkLst>
        <pc:spChg chg="add mod ord">
          <ac:chgData name="Michelle Groenevelt" userId="c17aea77-a5be-4001-b6aa-99bc4c083021" providerId="ADAL" clId="{69B9B106-621A-4ECF-B0D4-B6ED5F0BA92E}" dt="2022-01-07T17:23:57.495" v="1418" actId="14100"/>
          <ac:spMkLst>
            <pc:docMk/>
            <pc:sldMk cId="2488701506" sldId="267"/>
            <ac:spMk id="3" creationId="{65275B43-594C-4A68-9568-C17405EDAD8D}"/>
          </ac:spMkLst>
        </pc:spChg>
        <pc:spChg chg="mod">
          <ac:chgData name="Michelle Groenevelt" userId="c17aea77-a5be-4001-b6aa-99bc4c083021" providerId="ADAL" clId="{69B9B106-621A-4ECF-B0D4-B6ED5F0BA92E}" dt="2022-01-07T17:24:50.386" v="1472" actId="20577"/>
          <ac:spMkLst>
            <pc:docMk/>
            <pc:sldMk cId="2488701506" sldId="267"/>
            <ac:spMk id="4" creationId="{808236C2-A1D7-334E-AC82-93B116F1E35D}"/>
          </ac:spMkLst>
        </pc:spChg>
        <pc:spChg chg="mod">
          <ac:chgData name="Michelle Groenevelt" userId="c17aea77-a5be-4001-b6aa-99bc4c083021" providerId="ADAL" clId="{69B9B106-621A-4ECF-B0D4-B6ED5F0BA92E}" dt="2022-01-07T17:23:48.775" v="1416" actId="1076"/>
          <ac:spMkLst>
            <pc:docMk/>
            <pc:sldMk cId="2488701506" sldId="267"/>
            <ac:spMk id="10" creationId="{026C99C7-B258-A943-9AB5-7D7AA0F82EC4}"/>
          </ac:spMkLst>
        </pc:spChg>
      </pc:sldChg>
      <pc:sldChg chg="addSp delSp modSp add mod">
        <pc:chgData name="Michelle Groenevelt" userId="c17aea77-a5be-4001-b6aa-99bc4c083021" providerId="ADAL" clId="{69B9B106-621A-4ECF-B0D4-B6ED5F0BA92E}" dt="2022-01-07T17:36:00.229" v="1962" actId="1076"/>
        <pc:sldMkLst>
          <pc:docMk/>
          <pc:sldMk cId="2338232584" sldId="268"/>
        </pc:sldMkLst>
        <pc:spChg chg="del">
          <ac:chgData name="Michelle Groenevelt" userId="c17aea77-a5be-4001-b6aa-99bc4c083021" providerId="ADAL" clId="{69B9B106-621A-4ECF-B0D4-B6ED5F0BA92E}" dt="2022-01-07T17:17:57.949" v="1052" actId="22"/>
          <ac:spMkLst>
            <pc:docMk/>
            <pc:sldMk cId="2338232584" sldId="268"/>
            <ac:spMk id="4" creationId="{A23DEA34-0B8D-2744-B91C-FC3043175C0B}"/>
          </ac:spMkLst>
        </pc:spChg>
        <pc:spChg chg="mod">
          <ac:chgData name="Michelle Groenevelt" userId="c17aea77-a5be-4001-b6aa-99bc4c083021" providerId="ADAL" clId="{69B9B106-621A-4ECF-B0D4-B6ED5F0BA92E}" dt="2022-01-07T17:36:00.229" v="1962" actId="1076"/>
          <ac:spMkLst>
            <pc:docMk/>
            <pc:sldMk cId="2338232584" sldId="268"/>
            <ac:spMk id="10" creationId="{A891237C-93D4-7F40-A8A0-6BCDA7F0FCB3}"/>
          </ac:spMkLst>
        </pc:spChg>
        <pc:picChg chg="add mod ord">
          <ac:chgData name="Michelle Groenevelt" userId="c17aea77-a5be-4001-b6aa-99bc4c083021" providerId="ADAL" clId="{69B9B106-621A-4ECF-B0D4-B6ED5F0BA92E}" dt="2022-01-07T17:35:35.927" v="1945" actId="1076"/>
          <ac:picMkLst>
            <pc:docMk/>
            <pc:sldMk cId="2338232584" sldId="268"/>
            <ac:picMk id="7" creationId="{26609355-8C8A-4062-88A7-655F5B591B9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2AC3C4-C436-1C44-BA9F-F9ACA397F69A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365F9E-52D2-AA41-A8F0-3A69E82AF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062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365F9E-52D2-AA41-A8F0-3A69E82AF9F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697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365F9E-52D2-AA41-A8F0-3A69E82AF9F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718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Local Housing</a:t>
            </a:r>
          </a:p>
          <a:p>
            <a:r>
              <a:rPr lang="en-US" dirty="0"/>
              <a:t>Incentive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365F9E-52D2-AA41-A8F0-3A69E82AF9F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89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365F9E-52D2-AA41-A8F0-3A69E82AF9F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909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365F9E-52D2-AA41-A8F0-3A69E82AF9F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0043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365F9E-52D2-AA41-A8F0-3A69E82AF9F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45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98047-CF91-574A-B1A1-374C0F56D0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F0DB97-D787-7747-9B65-59C6F96266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CCBDF2-ADEA-F144-81FE-181C47A80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13,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6A898-BE52-964C-A3F5-BAFE67C3C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Housing Solutions Roundtable</a:t>
            </a:r>
          </a:p>
        </p:txBody>
      </p:sp>
    </p:spTree>
    <p:extLst>
      <p:ext uri="{BB962C8B-B14F-4D97-AF65-F5344CB8AC3E}">
        <p14:creationId xmlns:p14="http://schemas.microsoft.com/office/powerpoint/2010/main" val="2549069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251FA-2576-8041-8F50-77DB4C576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D83DCB-000D-604C-9C66-C6773DBBD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5DA426-3EF3-4442-B23A-BA75CFA4C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13,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5FB79C-58F1-1F45-8DE9-203941689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Housing Solutions Roundtable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E34E4F-8EB5-E54D-AFF1-3904F5B7D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965E82-30D3-DE40-93F8-E3E6EA6E1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659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0671B8-9BD6-6443-AE28-4BC09725D1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6C45BB-062F-7B4C-9750-1361A5AD55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7B473E-B4E4-3445-AFD4-A33093A3B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13,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10404C-595F-5843-8F0F-F9E23C3A9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Housing Solutions Roundtable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1BAC80-0021-8340-8AC8-4620954B6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965E82-30D3-DE40-93F8-E3E6EA6E1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465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115A1-FB10-E042-B541-7DDD4CD83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3D185-8001-2E4C-B542-BEF99C4602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8BD8D5-7039-5843-90D7-7FFF47A14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13,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07B0B4-F255-EF42-B2AC-82794304F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Housing Solutions Roundtable</a:t>
            </a:r>
          </a:p>
        </p:txBody>
      </p:sp>
    </p:spTree>
    <p:extLst>
      <p:ext uri="{BB962C8B-B14F-4D97-AF65-F5344CB8AC3E}">
        <p14:creationId xmlns:p14="http://schemas.microsoft.com/office/powerpoint/2010/main" val="1056959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4A41C-44C0-8342-A344-F62BC05E4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E5318E-B856-C84D-BF71-0540B22C5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A51EF7-A074-474D-9698-3D6725013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13,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1A797F-0A66-CA4F-8205-A6AC87570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Housing Solutions Roundtable</a:t>
            </a:r>
          </a:p>
        </p:txBody>
      </p:sp>
    </p:spTree>
    <p:extLst>
      <p:ext uri="{BB962C8B-B14F-4D97-AF65-F5344CB8AC3E}">
        <p14:creationId xmlns:p14="http://schemas.microsoft.com/office/powerpoint/2010/main" val="3547158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2ABDD-61E2-C641-8151-4B6F7D1AB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F3B00-5444-DF44-A1F4-F515DDBA6D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ACB3CE-96BD-4647-9A59-F4464FCCCE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6412AB-B87E-A84F-B32D-6D3B95195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13, 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B0691C-3918-DA4F-8747-2971AEAF6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Housing Solutions Roundtable</a:t>
            </a:r>
          </a:p>
        </p:txBody>
      </p:sp>
    </p:spTree>
    <p:extLst>
      <p:ext uri="{BB962C8B-B14F-4D97-AF65-F5344CB8AC3E}">
        <p14:creationId xmlns:p14="http://schemas.microsoft.com/office/powerpoint/2010/main" val="26369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3198E-9BCA-984E-B8AB-43C5F5841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9B8D4E-38C3-A043-A999-06BCE38EA3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FECA5A-3CD1-E143-87E9-A10B88D189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C36B52-435E-1F49-9583-E15C5235DC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CA4092-1AD7-C643-8067-5ADAEDF172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991930-082A-C64F-9AF9-B59E04635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13, 2022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E043F6-E83A-B640-9968-61C2902EA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Housing Solutions Roundtable</a:t>
            </a:r>
          </a:p>
        </p:txBody>
      </p:sp>
    </p:spTree>
    <p:extLst>
      <p:ext uri="{BB962C8B-B14F-4D97-AF65-F5344CB8AC3E}">
        <p14:creationId xmlns:p14="http://schemas.microsoft.com/office/powerpoint/2010/main" val="212653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7117A-45A6-B04D-971D-31A7D266F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96A042-4172-3D4B-889D-3B5246EF7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13, 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4554F7-1F2D-3943-9366-26AEB166D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Housing Solutions Roundtable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64C187-3FC7-6645-B9BE-736B63A95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965E82-30D3-DE40-93F8-E3E6EA6E1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029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AE4C57-9D7A-5E4C-AB72-5FEF7A509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13, 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8E8341-98FC-C143-B414-4AA1DD38C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Housing Solutions Roundtable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DB666D-FD1A-5B46-B7DC-CCE4F3653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965E82-30D3-DE40-93F8-E3E6EA6E1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177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75DB5-2ED3-694A-B15D-AC3431089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9A4F2-EE4C-E048-8D0F-1499995B1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741CF3-4489-B345-881A-BAD32E84FD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064B42-02DF-F746-8A24-777EBBE3E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13, 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5142B1-823D-E647-AB4E-36FABFA6E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Housing Solutions Roundtable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83CE82-124C-844C-BE68-86A8EB56C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965E82-30D3-DE40-93F8-E3E6EA6E1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721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01129-8F4B-F149-A6FD-D8A16ECC8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EECAB3-69FE-454C-8724-32079BCD7E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CF9112-D6D9-8148-B274-96E2AA66C6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C01EE4-38D0-A147-B23D-9F9898C23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13, 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100D39-56FA-6245-AE78-9F79CE6B9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Housing Solutions Roundtable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6CA5D3-DA11-594B-8B3B-15F7B6A1C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965E82-30D3-DE40-93F8-E3E6EA6E1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224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BDB831B-BE99-CB4F-9F31-5374679E1BBB}"/>
              </a:ext>
            </a:extLst>
          </p:cNvPr>
          <p:cNvSpPr/>
          <p:nvPr userDrawn="1"/>
        </p:nvSpPr>
        <p:spPr>
          <a:xfrm>
            <a:off x="-154782" y="6162752"/>
            <a:ext cx="12501563" cy="882573"/>
          </a:xfrm>
          <a:prstGeom prst="rect">
            <a:avLst/>
          </a:prstGeom>
          <a:solidFill>
            <a:srgbClr val="517546">
              <a:alpha val="5684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D2D275-C55A-634A-ABD2-E208963C7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A9A3D6-F01F-6A45-A652-E86E0F7F92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22CE4C-3675-2A4C-9604-9B7D85F463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January 13,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AA84B4-C12E-364F-8FFC-24679C761C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75675" y="651672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Housing Solutions Roundtable</a:t>
            </a:r>
          </a:p>
        </p:txBody>
      </p:sp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0DADA30E-3E60-E04A-A9E3-31CBA419C4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16381" t="17266" r="6800" b="29238"/>
          <a:stretch/>
        </p:blipFill>
        <p:spPr>
          <a:xfrm>
            <a:off x="11092089" y="6162752"/>
            <a:ext cx="998386" cy="695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027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://en.wikipedia.org/wiki/File:Timber-framed_house_under_construction_in_1954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164823&amp;picture=dollars-background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7162C-FF06-B74A-A479-062185BA6E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Local Housing Incentive Program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17F888-88EB-7C48-A135-029166F4B9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Michelle Groenevelt, AICP</a:t>
            </a:r>
          </a:p>
          <a:p>
            <a:r>
              <a:rPr lang="en-US" dirty="0"/>
              <a:t>McCall, ID</a:t>
            </a:r>
          </a:p>
          <a:p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96A58342-53E8-4884-92B2-3B034994D2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1146" y="4499368"/>
            <a:ext cx="2449708" cy="151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262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72CFA-B10D-B346-89A5-5DECFAAC0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46403E-A6A4-D843-9566-28CDB8C40D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8475" y="5081586"/>
            <a:ext cx="6990567" cy="16381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b="0" i="1" u="none" strike="noStrike" baseline="0" dirty="0">
                <a:latin typeface="Arial" panose="020B0604020202020204" pitchFamily="34" charset="0"/>
              </a:rPr>
              <a:t>Support a variety of housing opportunities to allow people to live and work in McCall, and to provide affordable opportunities for low- to middle- income employees, seniors, and persons with special needs.</a:t>
            </a:r>
            <a:endParaRPr lang="en-US" i="1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22408C-816C-3F47-9E93-064F356BB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13, 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676D84-D2C5-654D-BC22-8A3C80216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Housing Solutions Roundtable</a:t>
            </a:r>
          </a:p>
        </p:txBody>
      </p:sp>
      <p:pic>
        <p:nvPicPr>
          <p:cNvPr id="7" name="Content Placeholder 6" descr="A picture containing text, screenshot, sign&#10;&#10;Description automatically generated">
            <a:extLst>
              <a:ext uri="{FF2B5EF4-FFF2-40B4-BE49-F238E27FC236}">
                <a16:creationId xmlns:a16="http://schemas.microsoft.com/office/drawing/2014/main" id="{49C7EDBD-2244-4A80-B50E-D0553415324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004133" y="617441"/>
            <a:ext cx="3920646" cy="5073778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EFF2117-328E-44A1-9EA7-64A842AD0A41}"/>
              </a:ext>
            </a:extLst>
          </p:cNvPr>
          <p:cNvSpPr txBox="1"/>
          <p:nvPr/>
        </p:nvSpPr>
        <p:spPr>
          <a:xfrm>
            <a:off x="705631" y="1919300"/>
            <a:ext cx="4359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McCall Area Comprehensive Plan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DF7CF39-4B08-4136-9DFE-351A7E1A96BD}"/>
              </a:ext>
            </a:extLst>
          </p:cNvPr>
          <p:cNvSpPr txBox="1"/>
          <p:nvPr/>
        </p:nvSpPr>
        <p:spPr>
          <a:xfrm>
            <a:off x="705632" y="3434950"/>
            <a:ext cx="3782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McCall Local Housing Program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9639DA-D474-49D0-92A2-2CFC4C502021}"/>
              </a:ext>
            </a:extLst>
          </p:cNvPr>
          <p:cNvSpPr txBox="1"/>
          <p:nvPr/>
        </p:nvSpPr>
        <p:spPr>
          <a:xfrm>
            <a:off x="705631" y="2677125"/>
            <a:ext cx="3782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City of McCall Housing Strategy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B032C5-8EBC-48A3-84C8-1CD414958134}"/>
              </a:ext>
            </a:extLst>
          </p:cNvPr>
          <p:cNvSpPr txBox="1"/>
          <p:nvPr/>
        </p:nvSpPr>
        <p:spPr>
          <a:xfrm>
            <a:off x="705633" y="4242647"/>
            <a:ext cx="3782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McCall Local Housing Action Plan</a:t>
            </a:r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2932A324-0409-42FE-A5D7-C48BDAE6C6EE}"/>
              </a:ext>
            </a:extLst>
          </p:cNvPr>
          <p:cNvSpPr/>
          <p:nvPr/>
        </p:nvSpPr>
        <p:spPr>
          <a:xfrm>
            <a:off x="2091846" y="2269936"/>
            <a:ext cx="300625" cy="457061"/>
          </a:xfrm>
          <a:prstGeom prst="downArrow">
            <a:avLst>
              <a:gd name="adj1" fmla="val 4166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79BF0162-D34A-4989-8AA2-AB55EE0BE2FD}"/>
              </a:ext>
            </a:extLst>
          </p:cNvPr>
          <p:cNvSpPr/>
          <p:nvPr/>
        </p:nvSpPr>
        <p:spPr>
          <a:xfrm>
            <a:off x="2098108" y="3019979"/>
            <a:ext cx="300625" cy="457061"/>
          </a:xfrm>
          <a:prstGeom prst="downArrow">
            <a:avLst>
              <a:gd name="adj1" fmla="val 4166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7948BC33-98B0-48AD-8CE4-8D99083583F7}"/>
              </a:ext>
            </a:extLst>
          </p:cNvPr>
          <p:cNvSpPr/>
          <p:nvPr/>
        </p:nvSpPr>
        <p:spPr>
          <a:xfrm>
            <a:off x="2098108" y="3804282"/>
            <a:ext cx="300625" cy="457061"/>
          </a:xfrm>
          <a:prstGeom prst="downArrow">
            <a:avLst>
              <a:gd name="adj1" fmla="val 4166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0445978-EB56-4D46-9ACA-BE719509D8CB}"/>
              </a:ext>
            </a:extLst>
          </p:cNvPr>
          <p:cNvSpPr txBox="1"/>
          <p:nvPr/>
        </p:nvSpPr>
        <p:spPr>
          <a:xfrm>
            <a:off x="4890369" y="2656806"/>
            <a:ext cx="32880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b="1" dirty="0">
                <a:highlight>
                  <a:srgbClr val="FFFF00"/>
                </a:highlight>
              </a:rPr>
              <a:t>Incentive Program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Land Banking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RFP on City/URA Land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Regulatory incentives/requirements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Annexation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Seasonal Housing</a:t>
            </a: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61B046D1-AAA9-43AF-818C-B39C532C682C}"/>
              </a:ext>
            </a:extLst>
          </p:cNvPr>
          <p:cNvSpPr/>
          <p:nvPr/>
        </p:nvSpPr>
        <p:spPr>
          <a:xfrm>
            <a:off x="3867796" y="3503849"/>
            <a:ext cx="505215" cy="2657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141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049FF-B712-8F42-8D9C-7F8CDEE60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we did it and who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28F21C-2F01-4946-ACB1-0456A6418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“Local Housing”</a:t>
            </a:r>
          </a:p>
          <a:p>
            <a:r>
              <a:rPr lang="en-US" dirty="0"/>
              <a:t>moved away from income qualifications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Incentive</a:t>
            </a:r>
          </a:p>
          <a:p>
            <a:r>
              <a:rPr lang="en-US" dirty="0"/>
              <a:t>Start with an incentive rather than a regulation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150366-46DD-A349-ABD2-6F3B2E61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13,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9A560F-3FE0-2847-939F-0B15490C4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Housing Solutions Roundtable</a:t>
            </a:r>
          </a:p>
        </p:txBody>
      </p:sp>
    </p:spTree>
    <p:extLst>
      <p:ext uri="{BB962C8B-B14F-4D97-AF65-F5344CB8AC3E}">
        <p14:creationId xmlns:p14="http://schemas.microsoft.com/office/powerpoint/2010/main" val="2437502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A8A27-8C3D-2741-A305-95BCD0F17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McCall Local Housing Incentive Program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BB179F-A3C5-4D44-98F9-9E11977759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5320" y="6037262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January 13, 2022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891237C-93D4-7F40-A8A0-6BCDA7F0FC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5321" y="2575034"/>
            <a:ext cx="5120113" cy="3462228"/>
          </a:xfrm>
        </p:spPr>
        <p:txBody>
          <a:bodyPr vert="horz" lIns="91440" tIns="45720" rIns="91440" bIns="45720" rtlCol="0">
            <a:normAutofit/>
          </a:bodyPr>
          <a:lstStyle/>
          <a:p>
            <a:pPr marL="0"/>
            <a:r>
              <a:rPr lang="en-US" sz="1800" dirty="0"/>
              <a:t>Deed Restrictions</a:t>
            </a:r>
          </a:p>
          <a:p>
            <a:r>
              <a:rPr lang="en-US" sz="1800" dirty="0"/>
              <a:t>Criteria for Eligibility</a:t>
            </a:r>
          </a:p>
          <a:p>
            <a:r>
              <a:rPr lang="en-US" sz="1800" dirty="0"/>
              <a:t>Geographic Area</a:t>
            </a:r>
          </a:p>
          <a:p>
            <a:r>
              <a:rPr lang="en-US" sz="1800" dirty="0"/>
              <a:t>Rental or ownership</a:t>
            </a:r>
          </a:p>
          <a:p>
            <a:r>
              <a:rPr lang="en-US" sz="1800" dirty="0"/>
              <a:t>Owner/developer sets base rate</a:t>
            </a:r>
          </a:p>
          <a:p>
            <a:r>
              <a:rPr lang="en-US" sz="1800" dirty="0"/>
              <a:t>Appreciation cap- 3%</a:t>
            </a:r>
          </a:p>
          <a:p>
            <a:r>
              <a:rPr lang="en-US" sz="1800" dirty="0"/>
              <a:t>Annual or random audits</a:t>
            </a:r>
          </a:p>
          <a:p>
            <a:pPr marL="0"/>
            <a:endParaRPr lang="en-US" sz="1800" dirty="0"/>
          </a:p>
          <a:p>
            <a:endParaRPr lang="en-US" sz="180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F3B8F6-2E38-1E44-8B33-9C06C55FE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532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Housing Solutions Roundtable</a:t>
            </a:r>
          </a:p>
        </p:txBody>
      </p:sp>
      <p:pic>
        <p:nvPicPr>
          <p:cNvPr id="7" name="Picture 6" descr="A picture containing tree, outdoor, building, house&#10;&#10;Description automatically generated">
            <a:extLst>
              <a:ext uri="{FF2B5EF4-FFF2-40B4-BE49-F238E27FC236}">
                <a16:creationId xmlns:a16="http://schemas.microsoft.com/office/drawing/2014/main" id="{D3877AEE-926A-4890-9C36-4522EF4E26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30098" r="7993" b="-1"/>
          <a:stretch/>
        </p:blipFill>
        <p:spPr>
          <a:xfrm>
            <a:off x="5878849" y="11"/>
            <a:ext cx="5719312" cy="6212900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729E1BF-D307-4382-A35B-D02ABA7CC4FE}"/>
              </a:ext>
            </a:extLst>
          </p:cNvPr>
          <p:cNvSpPr txBox="1"/>
          <p:nvPr/>
        </p:nvSpPr>
        <p:spPr>
          <a:xfrm>
            <a:off x="9884958" y="6657945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://en.wikipedia.org/wiki/File:Timber-framed_house_under_construction_in_1954.jp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913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A8A27-8C3D-2741-A305-95BCD0F17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Partners and their roles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6609355-8C8A-4062-88A7-655F5B591B9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231474" y="503424"/>
            <a:ext cx="4211596" cy="5246022"/>
          </a:xfr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BB179F-A3C5-4D44-98F9-9E1197775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13, 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F3B8F6-2E38-1E44-8B33-9C06C55FE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Housing Solutions Roundtable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891237C-93D4-7F40-A8A0-6BCDA7F0FC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2186" y="1887200"/>
            <a:ext cx="5368446" cy="4409162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Public/Private Partnership</a:t>
            </a:r>
          </a:p>
          <a:p>
            <a:r>
              <a:rPr lang="en-US" dirty="0"/>
              <a:t>Developers/Property owners</a:t>
            </a:r>
          </a:p>
          <a:p>
            <a:r>
              <a:rPr lang="en-US" dirty="0"/>
              <a:t>Contractors</a:t>
            </a:r>
          </a:p>
          <a:p>
            <a:r>
              <a:rPr lang="en-US" dirty="0"/>
              <a:t>Realtors</a:t>
            </a:r>
          </a:p>
          <a:p>
            <a:r>
              <a:rPr lang="en-US" dirty="0"/>
              <a:t>Housing Authorities</a:t>
            </a:r>
          </a:p>
          <a:p>
            <a:r>
              <a:rPr lang="en-US" dirty="0"/>
              <a:t>Housing nonprofits</a:t>
            </a:r>
          </a:p>
          <a:p>
            <a:r>
              <a:rPr lang="en-US" dirty="0"/>
              <a:t>Local government</a:t>
            </a:r>
          </a:p>
          <a:p>
            <a:r>
              <a:rPr lang="en-US" dirty="0"/>
              <a:t>Local employers</a:t>
            </a:r>
          </a:p>
          <a:p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38232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E38FBFBC-3606-456C-997C-D07930D0D6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450790" y="1690688"/>
            <a:ext cx="5741210" cy="38274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FE4E7D-B1D8-9647-8176-19C851A70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it cost and how we paid for 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BD7FC1-053D-3943-A60E-50EB78878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90961"/>
            <a:ext cx="5257800" cy="4351338"/>
          </a:xfrm>
        </p:spPr>
        <p:txBody>
          <a:bodyPr/>
          <a:lstStyle/>
          <a:p>
            <a:r>
              <a:rPr lang="en-US" dirty="0"/>
              <a:t>$10,000 per deed restricted unit- reimbursement</a:t>
            </a:r>
          </a:p>
          <a:p>
            <a:endParaRPr lang="en-US" dirty="0"/>
          </a:p>
          <a:p>
            <a:r>
              <a:rPr lang="en-US" dirty="0"/>
              <a:t>Local Option Tax- annual allocation/application process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AF2A7A-7064-F841-BED4-74F16FAE8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13,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6C53E0-9E07-4448-94B6-EA0CDABDA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Housing Solutions Roundtable</a:t>
            </a:r>
          </a:p>
        </p:txBody>
      </p:sp>
    </p:spTree>
    <p:extLst>
      <p:ext uri="{BB962C8B-B14F-4D97-AF65-F5344CB8AC3E}">
        <p14:creationId xmlns:p14="http://schemas.microsoft.com/office/powerpoint/2010/main" val="1240724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A1BD3-F025-7D46-AA84-0E7CDDC77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996" y="0"/>
            <a:ext cx="9293768" cy="1600200"/>
          </a:xfrm>
        </p:spPr>
        <p:txBody>
          <a:bodyPr>
            <a:normAutofit/>
          </a:bodyPr>
          <a:lstStyle/>
          <a:p>
            <a:r>
              <a:rPr lang="en-US" sz="4400" b="1" dirty="0"/>
              <a:t>Evaluation of Incentive Program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9D144E-73D4-4C48-9337-6D07BDC326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10512424" cy="3241111"/>
          </a:xfrm>
        </p:spPr>
        <p:txBody>
          <a:bodyPr/>
          <a:lstStyle/>
          <a:p>
            <a:r>
              <a:rPr lang="en-US" sz="2800" dirty="0"/>
              <a:t>Currently evaluating the Program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What works?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What needs to be changed?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Can we create other incentive programs?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Improve the deed restriction document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Who is administering this program?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How to fully fund the program?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AD657C-E18D-FD48-B711-1FA925188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13, 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DB8284-E7D5-C44B-8C71-3DE193E22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Housing Solutions Roundtable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5733A4-418C-4F39-B533-18BE414C5709}"/>
              </a:ext>
            </a:extLst>
          </p:cNvPr>
          <p:cNvSpPr txBox="1"/>
          <p:nvPr/>
        </p:nvSpPr>
        <p:spPr>
          <a:xfrm>
            <a:off x="8741738" y="5234485"/>
            <a:ext cx="2984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/>
              <a:t>There is no silver bullet </a:t>
            </a:r>
          </a:p>
        </p:txBody>
      </p:sp>
      <p:pic>
        <p:nvPicPr>
          <p:cNvPr id="12" name="Graphic 11" descr="Clipboard Partially Checked outline">
            <a:extLst>
              <a:ext uri="{FF2B5EF4-FFF2-40B4-BE49-F238E27FC236}">
                <a16:creationId xmlns:a16="http://schemas.microsoft.com/office/drawing/2014/main" id="{409EC21C-121C-4F54-96B3-2BA3ED65AD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17283" y="2193429"/>
            <a:ext cx="3160190" cy="316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238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D0F65-C2A5-0047-90A6-117179649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community benefit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8236C2-A1D7-334E-AC82-93B116F1E35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Low program cost over time</a:t>
            </a:r>
          </a:p>
          <a:p>
            <a:r>
              <a:rPr lang="en-US" dirty="0"/>
              <a:t>Privately constructed and managed</a:t>
            </a:r>
          </a:p>
          <a:p>
            <a:r>
              <a:rPr lang="en-US" dirty="0"/>
              <a:t>Units can be integrated throughout community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E40532-142A-C74B-B479-4BB10D846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13, 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0C02A1-24DA-B448-88B0-106EB2C3A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Housing Solutions Roundtable</a:t>
            </a:r>
          </a:p>
        </p:txBody>
      </p:sp>
      <p:sp>
        <p:nvSpPr>
          <p:cNvPr id="3" name="Explosion: 8 Points 2">
            <a:extLst>
              <a:ext uri="{FF2B5EF4-FFF2-40B4-BE49-F238E27FC236}">
                <a16:creationId xmlns:a16="http://schemas.microsoft.com/office/drawing/2014/main" id="{65275B43-594C-4A68-9568-C17405EDAD8D}"/>
              </a:ext>
            </a:extLst>
          </p:cNvPr>
          <p:cNvSpPr/>
          <p:nvPr/>
        </p:nvSpPr>
        <p:spPr>
          <a:xfrm>
            <a:off x="567846" y="1014609"/>
            <a:ext cx="5604354" cy="5162354"/>
          </a:xfrm>
          <a:prstGeom prst="irregularSeal1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26C99C7-B258-A943-9AB5-7D7AA0F82E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1558" y="3022997"/>
            <a:ext cx="4134633" cy="1603375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Rental or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Sale Units are deed restricted in p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erpetuity.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701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E4E7D-B1D8-9647-8176-19C851A70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 that could help other communities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BD7FC1-053D-3943-A60E-50EB78878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8480" y="1474896"/>
            <a:ext cx="4735882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Deed restrictions</a:t>
            </a:r>
          </a:p>
          <a:p>
            <a:r>
              <a:rPr lang="en-US" dirty="0"/>
              <a:t>What are your goals?</a:t>
            </a:r>
          </a:p>
          <a:p>
            <a:r>
              <a:rPr lang="en-US" dirty="0"/>
              <a:t>Who manages?</a:t>
            </a:r>
          </a:p>
          <a:p>
            <a:r>
              <a:rPr lang="en-US" dirty="0"/>
              <a:t>Enforceability?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Funding</a:t>
            </a:r>
          </a:p>
          <a:p>
            <a:r>
              <a:rPr lang="en-US" dirty="0"/>
              <a:t>Sustainable funding source</a:t>
            </a:r>
          </a:p>
          <a:p>
            <a:r>
              <a:rPr lang="en-US" dirty="0"/>
              <a:t>Specific to market conditions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AF2A7A-7064-F841-BED4-74F16FAE8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13,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6C53E0-9E07-4448-94B6-EA0CDABDA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Housing Solutions Roundtable</a:t>
            </a:r>
          </a:p>
        </p:txBody>
      </p:sp>
      <p:pic>
        <p:nvPicPr>
          <p:cNvPr id="1026" name="Picture 2" descr="2,963 Just Do It Stock Photos and Images - 123RF">
            <a:extLst>
              <a:ext uri="{FF2B5EF4-FFF2-40B4-BE49-F238E27FC236}">
                <a16:creationId xmlns:a16="http://schemas.microsoft.com/office/drawing/2014/main" id="{F4D3EDC4-6CF1-457D-8E94-FE2A36E63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124" y="2049930"/>
            <a:ext cx="4144745" cy="275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17CCD6F-57C3-4889-972E-3B712EACBFA6}"/>
              </a:ext>
            </a:extLst>
          </p:cNvPr>
          <p:cNvSpPr txBox="1"/>
          <p:nvPr/>
        </p:nvSpPr>
        <p:spPr>
          <a:xfrm>
            <a:off x="1183710" y="4879074"/>
            <a:ext cx="4735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Then evaluate program.</a:t>
            </a:r>
          </a:p>
        </p:txBody>
      </p:sp>
    </p:spTree>
    <p:extLst>
      <p:ext uri="{BB962C8B-B14F-4D97-AF65-F5344CB8AC3E}">
        <p14:creationId xmlns:p14="http://schemas.microsoft.com/office/powerpoint/2010/main" val="40203512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855C81B8D7FE419EE703A70984609E" ma:contentTypeVersion="11" ma:contentTypeDescription="Create a new document." ma:contentTypeScope="" ma:versionID="975da1c4f6d28467ec4f0dd7431696a4">
  <xsd:schema xmlns:xsd="http://www.w3.org/2001/XMLSchema" xmlns:xs="http://www.w3.org/2001/XMLSchema" xmlns:p="http://schemas.microsoft.com/office/2006/metadata/properties" xmlns:ns2="e2b30149-aab2-4901-aa85-bbc0459ba732" xmlns:ns3="6bb804e7-0502-4371-b06a-9614e3940479" targetNamespace="http://schemas.microsoft.com/office/2006/metadata/properties" ma:root="true" ma:fieldsID="fa07b26b05ac5e4a6b3ea72665b7cc6d" ns2:_="" ns3:_="">
    <xsd:import namespace="e2b30149-aab2-4901-aa85-bbc0459ba732"/>
    <xsd:import namespace="6bb804e7-0502-4371-b06a-9614e394047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b30149-aab2-4901-aa85-bbc0459ba7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b804e7-0502-4371-b06a-9614e3940479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1BF9428-B718-4888-B310-11C8F4C8861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ACCCF97-D624-4EAA-8D14-F56E1D5697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1C174B2-6277-4F51-A0A9-F7D918D12B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2b30149-aab2-4901-aa85-bbc0459ba732"/>
    <ds:schemaRef ds:uri="6bb804e7-0502-4371-b06a-9614e394047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17544</TotalTime>
  <Words>367</Words>
  <Application>Microsoft Office PowerPoint</Application>
  <PresentationFormat>Widescreen</PresentationFormat>
  <Paragraphs>94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Local Housing Incentive Program</vt:lpstr>
      <vt:lpstr>Project Overview</vt:lpstr>
      <vt:lpstr>Why we did it and who benefits</vt:lpstr>
      <vt:lpstr>McCall Local Housing Incentive Program</vt:lpstr>
      <vt:lpstr>Partners and their roles</vt:lpstr>
      <vt:lpstr>What it cost and how we paid for it</vt:lpstr>
      <vt:lpstr>Evaluation of Incentive Program</vt:lpstr>
      <vt:lpstr>Overall community benefit</vt:lpstr>
      <vt:lpstr>Lessons learned that could help other communities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Miller, Marci (marcimiller@uidaho.edu)</dc:creator>
  <cp:lastModifiedBy>Michelle Groenevelt</cp:lastModifiedBy>
  <cp:revision>5</cp:revision>
  <dcterms:created xsi:type="dcterms:W3CDTF">2021-12-23T21:21:59Z</dcterms:created>
  <dcterms:modified xsi:type="dcterms:W3CDTF">2022-01-12T18:26:59Z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0x0101009E855C81B8D7FE419EE703A70984609E</vt:lpwstr>
  </property>
</Properties>
</file>